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58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C97E3CD-5E9C-4075-9C4B-9731608803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92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70C9CB3-C12B-4194-A743-9D67DF74DD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92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01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8B83928-E817-4A61-91C2-6A759C0D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48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188831F-87F1-4C57-A4F3-4814D891DC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4114"/>
            <a:ext cx="9017000" cy="42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39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EB8B420-9D01-4CF6-8006-FFDEF3A37E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4113"/>
            <a:ext cx="9017000" cy="313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90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36BB169-C297-4AA0-81F1-65310D99C4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92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64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86FE0E3-47C9-4137-A349-F75C0C0509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99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D29D651-8F99-429F-BCED-257C483735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4114"/>
            <a:ext cx="9017000" cy="42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97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Hoelang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al – Dan bent U met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3.3) 	t. &amp; m. E. van Dijk,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Buwalda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van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Heusden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6B1EEAA-CFED-46F3-9769-4F42A5091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09802"/>
            <a:ext cx="9017000" cy="313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15824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279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58</cp:revision>
  <dcterms:created xsi:type="dcterms:W3CDTF">2004-09-21T10:26:12Z</dcterms:created>
  <dcterms:modified xsi:type="dcterms:W3CDTF">2023-10-13T06:32:54Z</dcterms:modified>
</cp:coreProperties>
</file>