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34"/>
  </p:normalViewPr>
  <p:slideViewPr>
    <p:cSldViewPr>
      <p:cViewPr varScale="1">
        <p:scale>
          <a:sx n="115" d="100"/>
          <a:sy n="115" d="100"/>
        </p:scale>
        <p:origin x="57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2CF7-D8C9-4099-B3A6-A10A994C75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251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3B21-A9A3-4ADC-8B5F-F5984A3DC9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776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45833-8C1A-47ED-ADD4-13C3F1644D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4638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B212C-E03A-4C56-AD4E-072635E748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861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4A01-6432-4BC6-8008-077F9B60650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621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8C3EA-AA94-4A7B-A2BA-386C8F1997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838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248E9-DFDE-4F92-B539-639712465E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901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54340-5D46-4A0E-9287-9A2ABF0732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7488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EB5EC-AAA8-46A8-A9F6-D3AACF9A85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659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CFD2-6242-4312-B827-FD40A36168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821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6058-E726-4081-88B9-21A6CCDB25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859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4DB971A-12D8-4514-887F-8EDBD90F94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0" y="6461125"/>
            <a:ext cx="9144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Breng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in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evenwicht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SvG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tekst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R. Smith;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muziek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: A.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Roest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muziekbewerking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: M. Smith, R. </a:t>
            </a:r>
            <a:r>
              <a:rPr lang="en-US" altLang="nl-NL" sz="1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Smith</a:t>
            </a:r>
            <a:endParaRPr lang="nl-NL" altLang="nl-NL" sz="1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xmlns="" id="{FB970E46-D676-475D-99A2-13B7A5993D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15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xmlns="" id="{1818CE4A-BB44-4B2A-A5E9-D132BF87D0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205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23"/>
          <p:cNvSpPr>
            <a:spLocks noChangeArrowheads="1"/>
          </p:cNvSpPr>
          <p:nvPr/>
        </p:nvSpPr>
        <p:spPr bwMode="auto">
          <a:xfrm>
            <a:off x="0" y="6461125"/>
            <a:ext cx="9144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Breng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in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evenwicht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SvG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tekst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R. Smith;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muziek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: A.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Roest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muziekbewerking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: M. Smith, R. </a:t>
            </a:r>
            <a:r>
              <a:rPr lang="en-US" altLang="nl-NL" sz="1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Smith</a:t>
            </a:r>
            <a:endParaRPr lang="nl-NL" altLang="nl-NL" sz="1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091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xmlns="" id="{6C2E8B75-7DA4-469C-B4C7-C8853604DA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14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23"/>
          <p:cNvSpPr>
            <a:spLocks noChangeArrowheads="1"/>
          </p:cNvSpPr>
          <p:nvPr/>
        </p:nvSpPr>
        <p:spPr bwMode="auto">
          <a:xfrm>
            <a:off x="0" y="6461125"/>
            <a:ext cx="9144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Breng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in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evenwicht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SvG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tekst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R. Smith;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muziek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: A.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Roest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muziekbewerking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: M. Smith, R. </a:t>
            </a:r>
            <a:r>
              <a:rPr lang="en-US" altLang="nl-NL" sz="1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Smith</a:t>
            </a:r>
            <a:endParaRPr lang="nl-NL" altLang="nl-NL" sz="1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838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xmlns="" id="{5D399159-63C0-4044-88F5-0F26A19F08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14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23"/>
          <p:cNvSpPr>
            <a:spLocks noChangeArrowheads="1"/>
          </p:cNvSpPr>
          <p:nvPr/>
        </p:nvSpPr>
        <p:spPr bwMode="auto">
          <a:xfrm>
            <a:off x="0" y="6461125"/>
            <a:ext cx="9144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Breng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in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evenwicht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SvG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tekst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R. Smith;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muziek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: A.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Roest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muziekbewerking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: M. Smith, R. </a:t>
            </a:r>
            <a:r>
              <a:rPr lang="en-US" altLang="nl-NL" sz="1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Smith</a:t>
            </a:r>
            <a:endParaRPr lang="nl-NL" altLang="nl-NL" sz="1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812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xmlns="" id="{5FBBE6F3-7E35-4690-9E67-456C3E991D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205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23"/>
          <p:cNvSpPr>
            <a:spLocks noChangeArrowheads="1"/>
          </p:cNvSpPr>
          <p:nvPr/>
        </p:nvSpPr>
        <p:spPr bwMode="auto">
          <a:xfrm>
            <a:off x="0" y="6461125"/>
            <a:ext cx="9144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Breng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in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evenwicht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SvG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tekst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R. Smith;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muziek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: A.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Roest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muziekbewerking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: M. Smith, R. </a:t>
            </a:r>
            <a:r>
              <a:rPr lang="en-US" altLang="nl-NL" sz="1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Smith</a:t>
            </a:r>
            <a:endParaRPr lang="nl-NL" altLang="nl-NL" sz="1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876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xmlns="" id="{6D0DED46-46EC-4B21-83B2-312333703A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14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23"/>
          <p:cNvSpPr>
            <a:spLocks noChangeArrowheads="1"/>
          </p:cNvSpPr>
          <p:nvPr/>
        </p:nvSpPr>
        <p:spPr bwMode="auto">
          <a:xfrm>
            <a:off x="0" y="6461125"/>
            <a:ext cx="9144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Breng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in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evenwicht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SvG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tekst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R. Smith;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muziek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: A.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Roest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muziekbewerking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: M. Smith, R. </a:t>
            </a:r>
            <a:r>
              <a:rPr lang="en-US" altLang="nl-NL" sz="1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Smith</a:t>
            </a:r>
            <a:endParaRPr lang="nl-NL" altLang="nl-NL" sz="1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745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xmlns="" id="{C3C4003D-C10A-449E-A7EB-4D4D637C93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14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23"/>
          <p:cNvSpPr>
            <a:spLocks noChangeArrowheads="1"/>
          </p:cNvSpPr>
          <p:nvPr/>
        </p:nvSpPr>
        <p:spPr bwMode="auto">
          <a:xfrm>
            <a:off x="0" y="6461125"/>
            <a:ext cx="9144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Breng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in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evenwicht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SvG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tekst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R. Smith;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muziek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: A.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Roest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muziekbewerking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: M. Smith, R. </a:t>
            </a:r>
            <a:r>
              <a:rPr lang="en-US" altLang="nl-NL" sz="1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Smith</a:t>
            </a:r>
            <a:endParaRPr lang="nl-NL" altLang="nl-NL" sz="1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836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xmlns="" id="{6D8F4EE0-D15F-441D-A487-CF7A23A053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205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23"/>
          <p:cNvSpPr>
            <a:spLocks noChangeArrowheads="1"/>
          </p:cNvSpPr>
          <p:nvPr/>
        </p:nvSpPr>
        <p:spPr bwMode="auto">
          <a:xfrm>
            <a:off x="0" y="6461125"/>
            <a:ext cx="9144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Breng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in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evenwicht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SvG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tekst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R. Smith;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muziek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: A.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Roest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muziekbewerking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: M. Smith, R. </a:t>
            </a:r>
            <a:r>
              <a:rPr lang="en-US" altLang="nl-NL" sz="1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Smith</a:t>
            </a:r>
            <a:endParaRPr lang="nl-NL" altLang="nl-NL" sz="1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098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xmlns="" id="{E9837F83-F6EF-4AEB-8FD7-025C62E416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926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23"/>
          <p:cNvSpPr>
            <a:spLocks noChangeArrowheads="1"/>
          </p:cNvSpPr>
          <p:nvPr/>
        </p:nvSpPr>
        <p:spPr bwMode="auto">
          <a:xfrm>
            <a:off x="0" y="6461125"/>
            <a:ext cx="9144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Breng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in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evenwicht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SvG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tekst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R. Smith;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muziek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: A.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Roest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muziekbewerking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: M. Smith, R. </a:t>
            </a:r>
            <a:r>
              <a:rPr lang="en-US" altLang="nl-NL" sz="1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Smith</a:t>
            </a:r>
            <a:endParaRPr lang="nl-NL" altLang="nl-NL" sz="1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511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xmlns="" id="{0E3C0A02-AF99-4507-9029-0B57F75499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14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23"/>
          <p:cNvSpPr>
            <a:spLocks noChangeArrowheads="1"/>
          </p:cNvSpPr>
          <p:nvPr/>
        </p:nvSpPr>
        <p:spPr bwMode="auto">
          <a:xfrm>
            <a:off x="0" y="6461125"/>
            <a:ext cx="9144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Breng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in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evenwicht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SvG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tekst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R. Smith;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muziek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: A.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Roest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nl-NL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muziekbewerking</a:t>
            </a:r>
            <a:r>
              <a:rPr lang="en-US" altLang="nl-NL" sz="1400" b="1" dirty="0">
                <a:solidFill>
                  <a:srgbClr val="000000"/>
                </a:solidFill>
                <a:latin typeface="Arial" panose="020B0604020202020204" pitchFamily="34" charset="0"/>
              </a:rPr>
              <a:t>: M. Smith, R. </a:t>
            </a:r>
            <a:r>
              <a:rPr lang="en-US" altLang="nl-NL" sz="1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Smith</a:t>
            </a:r>
            <a:endParaRPr lang="nl-NL" altLang="nl-NL" sz="1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039620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270</Words>
  <Application>Microsoft Macintosh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Times New Roman</vt:lpstr>
      <vt:lpstr>Arial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Roeland Smith</cp:lastModifiedBy>
  <cp:revision>61</cp:revision>
  <dcterms:created xsi:type="dcterms:W3CDTF">2004-09-21T10:26:12Z</dcterms:created>
  <dcterms:modified xsi:type="dcterms:W3CDTF">2023-10-16T20:55:45Z</dcterms:modified>
</cp:coreProperties>
</file>